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8" r:id="rId2"/>
    <p:sldId id="257" r:id="rId3"/>
    <p:sldId id="256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C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6"/>
    <p:restoredTop sz="92857"/>
  </p:normalViewPr>
  <p:slideViewPr>
    <p:cSldViewPr snapToGrid="0">
      <p:cViewPr>
        <p:scale>
          <a:sx n="75" d="100"/>
          <a:sy n="75" d="100"/>
        </p:scale>
        <p:origin x="115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E6DCE-5FD3-B444-B55C-83B8948B5ABD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17FB1-0ADE-274F-926D-C325474CE8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0843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17FB1-0ADE-274F-926D-C325474CE879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3842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17FB1-0ADE-274F-926D-C325474CE879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763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782D8-50BC-C50C-FBF6-3D7CD107B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847C91-FAFE-0D5D-00FB-4E773D0D8D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51926-1BA3-E8FF-6B98-F444D6CAD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A5377-C2C2-84FA-5803-1035C788C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65B68-860E-A626-1C74-E77E58ABF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8741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0C2B3-0E39-B0F6-4F27-A1CF1E072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D71F0A-FB2F-C640-D539-7B36FEC80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48D0F-1123-157F-404B-660BF099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61FCF-D801-179D-E221-EC47E370E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0A66C-8EAA-CA13-16B8-F47F396E9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3854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E70744-17C3-46E6-09E1-8E5886C43B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A5EE3-1A49-5E44-72B7-79123D091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9E6EE-6380-22C2-0C28-40D906164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0A143-4581-6D94-C2B6-62CDC46BF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9D424-1BB4-64C9-E714-4B528383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468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E65F5-1E3E-E18A-4DFE-47F6743CA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AD08A-8594-3B08-D1A3-8189448C0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C364D-B7FF-6EC8-9E92-5255FFFCA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8DDBC-4080-B55F-5CDD-83FFD8ECA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FEA8A-C40D-4D27-C38A-3D6ECB5CE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2969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3BFCD-12DF-8F15-0E7B-30ABCEE22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F0C3F0-506E-6B6C-C07D-08D637A85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BE7E9-DDE6-6E5F-3C78-B2D95EEC3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72B1F-3372-5C94-2D4C-D5328A78B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201D2-A80F-C49C-C9C7-992D392CC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8956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24FC8-7AA4-6857-B5EE-E546E9650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F659B-3E9E-5BB2-5A1A-E9EC491D9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A69ACF-D8AA-3C85-E558-6AF5FBCEB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BEF43-9AF9-BF74-C486-BE25185C9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6FC39-6DAC-2394-F143-E46994FE6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6BD170-9284-A452-D25C-E1105A709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2523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52D0-0637-62FD-BAAF-51028FC3B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CF4C0-62B1-B890-BC56-71DFCA629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6A6EB-A0BB-675F-A0DC-6E2D7B1916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E5EED2-1B7E-7931-E638-E67238A6E2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295CDE-00FE-628A-4EC0-024A77FAC2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61A6C4-05AA-E990-A762-940FE140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B95DA7-90A6-C1AE-668F-B16182427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1C658-B5ED-0986-17F7-1B85AE5C3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2319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6E23D-4E6F-3C3B-FA2F-F960E8DE1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219232-65D5-1725-4574-1A80006E3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2B6EC5-8AD4-CE41-CDF6-A4B07E00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4B38E0-12C7-3B1A-C05D-EA5A3D2A6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507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408D70-E9D3-92D8-F298-0A3712C17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8FFE93-4413-11AE-936B-9D21AD37C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515BA9-B5DD-790F-D715-FC2B725F7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0074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FBD43-FEA6-8EAB-B8FB-C9E19AC97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07A385-BF5F-EC8F-D1F2-46A81F613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9072A2-F45A-2152-28CE-4588E9331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526C6-A259-682D-202B-5784CB837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385CB-2EE0-15E5-52BE-33544B62F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2D13F9-1FDB-5238-FB82-516DA0A15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101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6FA9F-9A75-26E2-95F4-FADE5C168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ED48BA-95D6-2EFB-F13F-DE7E8B9B63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6173C8-ADD6-5B3D-23FB-22F73409C5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3FE403-070C-7B4C-3363-38611622A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439030-539A-0B95-BE1F-E67432478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0F0C08-EC9D-CCD9-9D7A-4A381FE03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823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585646-4270-336F-EEDA-FD5545150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D1EDE-AA3E-A937-35FA-9AB14F371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C97E0-7CF6-8517-2D1C-B152EB4A1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106DA-79B7-6745-8F69-7CA3800CB3F8}" type="datetimeFigureOut">
              <a:rPr lang="en-CA" smtClean="0"/>
              <a:t>2023-08-16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50B18-DFA9-ABB6-8756-6B587589E0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A8637-1E90-D3F7-F882-313E614FA4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A2C87-8E36-804C-8507-9700715D825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2060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497DA-B2DF-76F7-CB38-249A4EA2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Content Placeholder 4" descr="A qr code on a cell phone&#10;&#10;Description automatically generated">
            <a:extLst>
              <a:ext uri="{FF2B5EF4-FFF2-40B4-BE49-F238E27FC236}">
                <a16:creationId xmlns:a16="http://schemas.microsoft.com/office/drawing/2014/main" id="{E391D7C5-18A9-C932-9F15-25486CDD8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6476"/>
          </a:xfrm>
        </p:spPr>
      </p:pic>
    </p:spTree>
    <p:extLst>
      <p:ext uri="{BB962C8B-B14F-4D97-AF65-F5344CB8AC3E}">
        <p14:creationId xmlns:p14="http://schemas.microsoft.com/office/powerpoint/2010/main" val="1117627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-up of a question&#10;&#10;Description automatically generated">
            <a:extLst>
              <a:ext uri="{FF2B5EF4-FFF2-40B4-BE49-F238E27FC236}">
                <a16:creationId xmlns:a16="http://schemas.microsoft.com/office/drawing/2014/main" id="{31D569A7-27F3-052D-95EB-19586EF5F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6009"/>
            <a:ext cx="12192001" cy="68900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B35CEC-E37D-389D-6C65-F8D871DDF400}"/>
              </a:ext>
            </a:extLst>
          </p:cNvPr>
          <p:cNvSpPr txBox="1"/>
          <p:nvPr/>
        </p:nvSpPr>
        <p:spPr>
          <a:xfrm>
            <a:off x="1215515" y="5657671"/>
            <a:ext cx="109764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7200" dirty="0">
                <a:highlight>
                  <a:srgbClr val="F9DC61"/>
                </a:highlight>
              </a:rPr>
              <a:t>THINK NOW </a:t>
            </a:r>
            <a:r>
              <a:rPr lang="en-CA" sz="7200" b="1" dirty="0">
                <a:highlight>
                  <a:srgbClr val="F9DC61"/>
                </a:highlight>
              </a:rPr>
              <a:t>but</a:t>
            </a:r>
            <a:r>
              <a:rPr lang="en-CA" sz="7200" dirty="0">
                <a:highlight>
                  <a:srgbClr val="F9DC61"/>
                </a:highlight>
              </a:rPr>
              <a:t> write </a:t>
            </a:r>
            <a:r>
              <a:rPr lang="en-CA" sz="7200" i="1" dirty="0">
                <a:highlight>
                  <a:srgbClr val="F9DC61"/>
                </a:highlight>
              </a:rPr>
              <a:t>later</a:t>
            </a:r>
          </a:p>
        </p:txBody>
      </p:sp>
    </p:spTree>
    <p:extLst>
      <p:ext uri="{BB962C8B-B14F-4D97-AF65-F5344CB8AC3E}">
        <p14:creationId xmlns:p14="http://schemas.microsoft.com/office/powerpoint/2010/main" val="1558170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A7D2D-0807-6001-0C97-FF78BD1BE5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001FD-9998-A865-E42F-72C4B458C9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glass wall with red and blue logo&#10;&#10;Description automatically generated">
            <a:extLst>
              <a:ext uri="{FF2B5EF4-FFF2-40B4-BE49-F238E27FC236}">
                <a16:creationId xmlns:a16="http://schemas.microsoft.com/office/drawing/2014/main" id="{54F49808-DAEA-AE97-D316-B2E763F7F1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r="11762"/>
          <a:stretch/>
        </p:blipFill>
        <p:spPr>
          <a:xfrm>
            <a:off x="-16873" y="-190237"/>
            <a:ext cx="12547540" cy="70482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693B20-FE83-FE91-3940-23193EF93047}"/>
              </a:ext>
            </a:extLst>
          </p:cNvPr>
          <p:cNvSpPr txBox="1"/>
          <p:nvPr/>
        </p:nvSpPr>
        <p:spPr>
          <a:xfrm>
            <a:off x="186266" y="1271726"/>
            <a:ext cx="1307253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Cooper Black" panose="0208090404030B020404" pitchFamily="18" charset="77"/>
              </a:rPr>
              <a:t>Thursday study groups</a:t>
            </a:r>
          </a:p>
          <a:p>
            <a:pPr marL="857250" indent="-857250">
              <a:buFontTx/>
              <a:buChar char="-"/>
            </a:pPr>
            <a:r>
              <a:rPr lang="en-CA" sz="6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Cooper Black" panose="0208090404030B020404" pitchFamily="18" charset="77"/>
              </a:rPr>
              <a:t>Chapter tasks</a:t>
            </a:r>
          </a:p>
          <a:p>
            <a:pPr marL="857250" indent="-857250">
              <a:buFontTx/>
              <a:buChar char="-"/>
            </a:pPr>
            <a:r>
              <a:rPr lang="en-CA" sz="6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Cooper Black" panose="0208090404030B020404" pitchFamily="18" charset="77"/>
              </a:rPr>
              <a:t>Test prep</a:t>
            </a:r>
          </a:p>
          <a:p>
            <a:endParaRPr lang="en-CA" sz="6000" b="1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latin typeface="Cooper Black" panose="0208090404030B020404" pitchFamily="18" charset="77"/>
            </a:endParaRPr>
          </a:p>
          <a:p>
            <a:r>
              <a:rPr lang="en-CA" sz="6000" b="1" i="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  <a:latin typeface="Cooper Black" panose="0208090404030B020404" pitchFamily="18" charset="77"/>
              </a:rPr>
              <a:t>10am to 12pm</a:t>
            </a:r>
          </a:p>
          <a:p>
            <a:r>
              <a:rPr lang="en-CA" sz="6000" b="1" i="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  <a:latin typeface="Cooper Black" panose="0208090404030B020404" pitchFamily="18" charset="77"/>
              </a:rPr>
              <a:t>302-170</a:t>
            </a:r>
            <a:endParaRPr lang="en-CA" sz="6000" b="1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latin typeface="Cooper Black" panose="0208090404030B0204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29953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A7D2D-0807-6001-0C97-FF78BD1BE5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001FD-9998-A865-E42F-72C4B458C9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glass wall with red and blue logo&#10;&#10;Description automatically generated">
            <a:extLst>
              <a:ext uri="{FF2B5EF4-FFF2-40B4-BE49-F238E27FC236}">
                <a16:creationId xmlns:a16="http://schemas.microsoft.com/office/drawing/2014/main" id="{54F49808-DAEA-AE97-D316-B2E763F7F1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r="11762"/>
          <a:stretch/>
        </p:blipFill>
        <p:spPr>
          <a:xfrm>
            <a:off x="-16873" y="-190237"/>
            <a:ext cx="12547540" cy="70482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693B20-FE83-FE91-3940-23193EF93047}"/>
              </a:ext>
            </a:extLst>
          </p:cNvPr>
          <p:cNvSpPr txBox="1"/>
          <p:nvPr/>
        </p:nvSpPr>
        <p:spPr>
          <a:xfrm>
            <a:off x="169333" y="56060"/>
            <a:ext cx="13072533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Cooper Black" panose="0208090404030B020404" pitchFamily="18" charset="77"/>
              </a:rPr>
              <a:t>Drop-in help session</a:t>
            </a:r>
          </a:p>
          <a:p>
            <a:pPr marL="857250" indent="-857250">
              <a:buFontTx/>
              <a:buChar char="-"/>
            </a:pPr>
            <a:r>
              <a:rPr lang="en-CA" sz="6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Cooper Black" panose="0208090404030B020404" pitchFamily="18" charset="77"/>
              </a:rPr>
              <a:t>Chapter tasks</a:t>
            </a:r>
          </a:p>
          <a:p>
            <a:pPr marL="857250" indent="-857250">
              <a:buFontTx/>
              <a:buChar char="-"/>
            </a:pPr>
            <a:r>
              <a:rPr lang="en-CA" sz="6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Cooper Black" panose="0208090404030B020404" pitchFamily="18" charset="77"/>
              </a:rPr>
              <a:t>Test prep</a:t>
            </a:r>
          </a:p>
          <a:p>
            <a:pPr marL="857250" indent="-857250">
              <a:buFontTx/>
              <a:buChar char="-"/>
            </a:pPr>
            <a:endParaRPr lang="en-CA" sz="6000" b="1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latin typeface="Cooper Black" panose="0208090404030B020404" pitchFamily="18" charset="77"/>
            </a:endParaRPr>
          </a:p>
          <a:p>
            <a:r>
              <a:rPr lang="en-CA" sz="6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latin typeface="Cooper Black" panose="0208090404030B020404" pitchFamily="18" charset="77"/>
              </a:rPr>
              <a:t>Mondays &amp; Tuesdays</a:t>
            </a:r>
          </a:p>
          <a:p>
            <a:r>
              <a:rPr lang="en-CA" sz="6000" b="1" i="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  <a:latin typeface="Cooper Black" panose="0208090404030B020404" pitchFamily="18" charset="77"/>
              </a:rPr>
              <a:t>10am to 4pm</a:t>
            </a:r>
          </a:p>
          <a:p>
            <a:r>
              <a:rPr lang="en-CA" sz="6000" b="1" i="0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  <a:latin typeface="Cooper Black" panose="0208090404030B020404" pitchFamily="18" charset="77"/>
              </a:rPr>
              <a:t>302-170</a:t>
            </a:r>
            <a:endParaRPr lang="en-CA" sz="6000" b="1" dirty="0">
              <a:ln w="38100">
                <a:solidFill>
                  <a:schemeClr val="tx1"/>
                </a:solidFill>
              </a:ln>
              <a:solidFill>
                <a:schemeClr val="bg1"/>
              </a:solidFill>
              <a:latin typeface="Cooper Black" panose="0208090404030B0204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62198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32</Words>
  <Application>Microsoft Macintosh PowerPoint</Application>
  <PresentationFormat>Widescreen</PresentationFormat>
  <Paragraphs>16</Paragraphs>
  <Slides>4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Cooper Black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Liza Bolton</dc:creator>
  <cp:lastModifiedBy>Liza Bolton</cp:lastModifiedBy>
  <cp:revision>1</cp:revision>
  <dcterms:created xsi:type="dcterms:W3CDTF">2023-08-15T19:26:14Z</dcterms:created>
  <dcterms:modified xsi:type="dcterms:W3CDTF">2023-08-15T22:15:30Z</dcterms:modified>
</cp:coreProperties>
</file>

<file path=docProps/thumbnail.jpeg>
</file>